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0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14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54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26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6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4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26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91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82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86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40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97C7-5759-423E-B3B0-DC688BC2A1DF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4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dmartins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3908" y="301747"/>
            <a:ext cx="9144000" cy="550129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/>
              <a:t>Gestão da Informação e do Conhecimento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1217" y="1429555"/>
            <a:ext cx="4069615" cy="3509768"/>
          </a:xfrm>
        </p:spPr>
        <p:txBody>
          <a:bodyPr>
            <a:normAutofit fontScale="70000" lnSpcReduction="20000"/>
          </a:bodyPr>
          <a:lstStyle/>
          <a:p>
            <a:r>
              <a:rPr lang="pt-BR" sz="3800" b="1" dirty="0" smtClean="0"/>
              <a:t>Aula </a:t>
            </a:r>
            <a:r>
              <a:rPr lang="pt-BR" sz="3800" b="1" dirty="0" smtClean="0"/>
              <a:t>03</a:t>
            </a:r>
            <a:endParaRPr lang="pt-BR" sz="3800" b="1" dirty="0" smtClean="0"/>
          </a:p>
          <a:p>
            <a:r>
              <a:rPr lang="pt-BR" sz="3800" dirty="0" smtClean="0"/>
              <a:t>A organização do conhecimento: uma visão holística e fenomenológica de como as pessoas usam e produzem informação </a:t>
            </a:r>
          </a:p>
          <a:p>
            <a:endParaRPr lang="pt-BR" dirty="0"/>
          </a:p>
          <a:p>
            <a:r>
              <a:rPr lang="pt-BR" b="1" dirty="0" smtClean="0"/>
              <a:t>Prof. Dalton Martins</a:t>
            </a:r>
          </a:p>
          <a:p>
            <a:r>
              <a:rPr lang="pt-BR" dirty="0" smtClean="0">
                <a:hlinkClick r:id="rId2"/>
              </a:rPr>
              <a:t>dmartins@gmail.com</a:t>
            </a:r>
            <a:endParaRPr lang="pt-BR" dirty="0" smtClean="0"/>
          </a:p>
          <a:p>
            <a:r>
              <a:rPr lang="pt-BR" dirty="0" smtClean="0"/>
              <a:t>Gestão da Informação</a:t>
            </a:r>
          </a:p>
          <a:p>
            <a:r>
              <a:rPr lang="pt-BR" dirty="0" smtClean="0"/>
              <a:t>Universidade Federal de Goiás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31" y="5613278"/>
            <a:ext cx="1742919" cy="1029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395" y="5778256"/>
            <a:ext cx="1482965" cy="6998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113" y="5690211"/>
            <a:ext cx="1045689" cy="8759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555" y="5690211"/>
            <a:ext cx="880682" cy="876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789" y="1656556"/>
            <a:ext cx="32480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7" y="360908"/>
            <a:ext cx="9438466" cy="59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9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36" y="491052"/>
            <a:ext cx="8552937" cy="56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5" y="302997"/>
            <a:ext cx="8780319" cy="58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Resumo: 3 modelos de uso da informação organizacional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07" y="2105705"/>
            <a:ext cx="6474513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9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Formato:</a:t>
            </a:r>
          </a:p>
          <a:p>
            <a:pPr lvl="1"/>
            <a:r>
              <a:rPr lang="pt-BR" dirty="0" smtClean="0"/>
              <a:t>Grupo entre 4 e 5 pessoas;</a:t>
            </a:r>
          </a:p>
          <a:p>
            <a:pPr lvl="1"/>
            <a:r>
              <a:rPr lang="pt-BR" dirty="0" smtClean="0"/>
              <a:t>Relatório analítico do trabalho;</a:t>
            </a:r>
          </a:p>
          <a:p>
            <a:pPr lvl="1"/>
            <a:r>
              <a:rPr lang="pt-BR" dirty="0" smtClean="0"/>
              <a:t>Produto informacional </a:t>
            </a:r>
            <a:r>
              <a:rPr lang="pt-BR" dirty="0" err="1" smtClean="0"/>
              <a:t>prototipado</a:t>
            </a:r>
            <a:r>
              <a:rPr lang="pt-BR" dirty="0" smtClean="0"/>
              <a:t>/acabado.</a:t>
            </a:r>
          </a:p>
          <a:p>
            <a:r>
              <a:rPr lang="pt-BR" dirty="0" smtClean="0"/>
              <a:t>Tema:</a:t>
            </a:r>
          </a:p>
          <a:p>
            <a:pPr lvl="1"/>
            <a:r>
              <a:rPr lang="pt-BR" dirty="0" smtClean="0"/>
              <a:t>Organização de foco: </a:t>
            </a:r>
          </a:p>
          <a:p>
            <a:pPr lvl="2"/>
            <a:r>
              <a:rPr lang="pt-BR" dirty="0" smtClean="0"/>
              <a:t>Faculdade de Informação e Comunicação</a:t>
            </a:r>
          </a:p>
          <a:p>
            <a:pPr lvl="2"/>
            <a:r>
              <a:rPr lang="pt-BR" dirty="0" smtClean="0"/>
              <a:t>LABICOM.</a:t>
            </a:r>
          </a:p>
          <a:p>
            <a:pPr lvl="1"/>
            <a:r>
              <a:rPr lang="pt-BR" dirty="0" smtClean="0"/>
              <a:t>Tema será construído a partir de mapeamento de necessidades identificadas por usuários reais da Faculdade ou do Laboratório.</a:t>
            </a:r>
          </a:p>
          <a:p>
            <a:r>
              <a:rPr lang="pt-BR" dirty="0" smtClean="0"/>
              <a:t>Estrutura do trabalho:</a:t>
            </a:r>
          </a:p>
          <a:p>
            <a:pPr lvl="1"/>
            <a:r>
              <a:rPr lang="pt-BR" dirty="0" smtClean="0"/>
              <a:t>Mapeamento de necessidades: questionário e entrevistas</a:t>
            </a:r>
          </a:p>
          <a:p>
            <a:pPr lvl="1"/>
            <a:r>
              <a:rPr lang="pt-BR" dirty="0" smtClean="0"/>
              <a:t>Levantamento de fontes de informação</a:t>
            </a:r>
          </a:p>
          <a:p>
            <a:pPr lvl="1"/>
            <a:r>
              <a:rPr lang="pt-BR" dirty="0" smtClean="0"/>
              <a:t>Organização e representação da informação</a:t>
            </a:r>
          </a:p>
          <a:p>
            <a:pPr lvl="1"/>
            <a:r>
              <a:rPr lang="pt-BR" dirty="0" smtClean="0"/>
              <a:t>Construção de produtos e serviços</a:t>
            </a:r>
          </a:p>
          <a:p>
            <a:pPr lvl="1"/>
            <a:r>
              <a:rPr lang="pt-BR" dirty="0" smtClean="0"/>
              <a:t>Divulgação e plano de mediação dos produtos e serviços</a:t>
            </a:r>
          </a:p>
          <a:p>
            <a:pPr lvl="1"/>
            <a:r>
              <a:rPr lang="pt-BR" dirty="0" smtClean="0"/>
              <a:t>Avaliação do uso da informação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35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 da aula de hoje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Vamos olhar com mais detalhes para o ciclo da informação:</a:t>
            </a:r>
          </a:p>
          <a:p>
            <a:pPr lvl="1"/>
            <a:r>
              <a:rPr lang="pt-BR" dirty="0" smtClean="0"/>
              <a:t>Criação de significado</a:t>
            </a:r>
          </a:p>
          <a:p>
            <a:pPr lvl="1"/>
            <a:r>
              <a:rPr lang="pt-BR" dirty="0" smtClean="0"/>
              <a:t>Construção de conhecimento</a:t>
            </a:r>
          </a:p>
          <a:p>
            <a:pPr lvl="1"/>
            <a:r>
              <a:rPr lang="pt-BR" dirty="0" smtClean="0"/>
              <a:t>Tomada de decisão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332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ciclo da informação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34" y="1322243"/>
            <a:ext cx="7389316" cy="52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9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09" y="236686"/>
            <a:ext cx="9393382" cy="60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417925"/>
            <a:ext cx="9632372" cy="58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9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19" y="215357"/>
            <a:ext cx="9476508" cy="62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1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313866"/>
            <a:ext cx="9035117" cy="58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9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73" y="270622"/>
            <a:ext cx="8977745" cy="60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2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645995"/>
            <a:ext cx="9034077" cy="55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59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167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Gestão da Informação e do Conhecimento</vt:lpstr>
      <vt:lpstr>Foco da aula de hoje</vt:lpstr>
      <vt:lpstr>O ciclo da informação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Resumo: 3 modelos de uso da informação organizacional</vt:lpstr>
      <vt:lpstr>Projeto</vt:lpstr>
    </vt:vector>
  </TitlesOfParts>
  <Company>Universidade Federal de Goiás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da Informação e do Conhecimento</dc:title>
  <dc:creator>Dalton</dc:creator>
  <cp:lastModifiedBy>daltonmartins</cp:lastModifiedBy>
  <cp:revision>57</cp:revision>
  <dcterms:created xsi:type="dcterms:W3CDTF">2015-10-04T19:12:25Z</dcterms:created>
  <dcterms:modified xsi:type="dcterms:W3CDTF">2015-11-04T12:16:11Z</dcterms:modified>
</cp:coreProperties>
</file>