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17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22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4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43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70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9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34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4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07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B217-629D-46B8-8A0F-F4D5DDD02236}" type="datetimeFigureOut">
              <a:rPr lang="pt-BR" smtClean="0"/>
              <a:t>05/12/2015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2ADD-1A4E-4ECC-9292-FB33C5AFD0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68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Para as 3 redes do exercício, resolva:</a:t>
            </a:r>
          </a:p>
          <a:p>
            <a:pPr lvl="1"/>
            <a:r>
              <a:rPr lang="pt-BR" dirty="0" smtClean="0"/>
              <a:t>Encontre uma boa forma de visualizar a rede:</a:t>
            </a:r>
          </a:p>
          <a:p>
            <a:pPr lvl="2"/>
            <a:r>
              <a:rPr lang="pt-BR" dirty="0" smtClean="0"/>
              <a:t>Apresente os nós mais centrais por tamanho</a:t>
            </a:r>
          </a:p>
          <a:p>
            <a:pPr lvl="2"/>
            <a:r>
              <a:rPr lang="pt-BR" dirty="0" smtClean="0"/>
              <a:t>Procure separar o máximo possível os nós para ampliar a visualização da estrutura da </a:t>
            </a:r>
            <a:r>
              <a:rPr lang="pt-BR" dirty="0" smtClean="0"/>
              <a:t>rede</a:t>
            </a:r>
          </a:p>
          <a:p>
            <a:pPr lvl="2"/>
            <a:r>
              <a:rPr lang="pt-BR" dirty="0" smtClean="0"/>
              <a:t>Filtre as redes para visualizar apenas os nós com mais de </a:t>
            </a:r>
            <a:r>
              <a:rPr lang="pt-BR" smtClean="0"/>
              <a:t>5 conexões.</a:t>
            </a:r>
            <a:endParaRPr lang="pt-BR" dirty="0" smtClean="0"/>
          </a:p>
          <a:p>
            <a:pPr lvl="1"/>
            <a:r>
              <a:rPr lang="pt-BR" dirty="0" smtClean="0"/>
              <a:t>Descreva a estrutura da rede:</a:t>
            </a:r>
          </a:p>
          <a:p>
            <a:pPr lvl="2"/>
            <a:r>
              <a:rPr lang="pt-BR" dirty="0" smtClean="0"/>
              <a:t>Diâmetro, coeficiente de </a:t>
            </a:r>
            <a:r>
              <a:rPr lang="pt-BR" dirty="0" err="1" smtClean="0"/>
              <a:t>grupalidade</a:t>
            </a:r>
            <a:r>
              <a:rPr lang="pt-BR" dirty="0" smtClean="0"/>
              <a:t>, grau médio e densidade do grafo.</a:t>
            </a:r>
          </a:p>
          <a:p>
            <a:pPr lvl="1"/>
            <a:r>
              <a:rPr lang="pt-BR" dirty="0" smtClean="0"/>
              <a:t>Encontre os 10 nós mais centrais por:</a:t>
            </a:r>
          </a:p>
          <a:p>
            <a:pPr lvl="2"/>
            <a:r>
              <a:rPr lang="pt-BR" dirty="0" smtClean="0"/>
              <a:t>Grau, intermediação e proximidade.</a:t>
            </a:r>
          </a:p>
          <a:p>
            <a:pPr lvl="1"/>
            <a:r>
              <a:rPr lang="pt-BR" dirty="0" smtClean="0"/>
              <a:t>Compare as 3 redes em todos os seus indicadores estruturais;</a:t>
            </a:r>
          </a:p>
          <a:p>
            <a:pPr lvl="1"/>
            <a:r>
              <a:rPr lang="pt-BR" dirty="0" smtClean="0"/>
              <a:t>Monte uma apresentação com os seguintes dados:</a:t>
            </a:r>
          </a:p>
          <a:p>
            <a:pPr lvl="2"/>
            <a:r>
              <a:rPr lang="pt-BR" dirty="0" smtClean="0"/>
              <a:t>A imagem do grafo das 3 redes</a:t>
            </a:r>
          </a:p>
          <a:p>
            <a:pPr lvl="2"/>
            <a:r>
              <a:rPr lang="pt-BR" dirty="0" smtClean="0"/>
              <a:t>Uma tabela comparando os indicadores da estrutura da rede: diâmetro, coeficiente de </a:t>
            </a:r>
            <a:r>
              <a:rPr lang="pt-BR" dirty="0" err="1" smtClean="0"/>
              <a:t>grupalidade</a:t>
            </a:r>
            <a:r>
              <a:rPr lang="pt-BR" dirty="0" smtClean="0"/>
              <a:t>, grau médio e densidade do grafo;</a:t>
            </a:r>
          </a:p>
          <a:p>
            <a:pPr lvl="2"/>
            <a:r>
              <a:rPr lang="pt-BR" dirty="0" smtClean="0"/>
              <a:t>Uma lista mostrando os 10 nós mais centrais de cada rede</a:t>
            </a:r>
          </a:p>
          <a:p>
            <a:pPr lvl="2"/>
            <a:r>
              <a:rPr lang="pt-BR" dirty="0" smtClean="0"/>
              <a:t>Um slide de análise respondendo as seguintes questões:</a:t>
            </a:r>
          </a:p>
          <a:p>
            <a:pPr lvl="3"/>
            <a:r>
              <a:rPr lang="pt-BR" dirty="0" smtClean="0"/>
              <a:t>Quais as principais diferenças e semelhanças na estrutura das 3 redes? Descreva as características de cada uma e justifique suas conclusões.</a:t>
            </a:r>
          </a:p>
          <a:p>
            <a:pPr lvl="3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Exercício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</dc:title>
  <dc:creator>daltonmartins</dc:creator>
  <cp:lastModifiedBy>daltonmartins</cp:lastModifiedBy>
  <cp:revision>3</cp:revision>
  <dcterms:created xsi:type="dcterms:W3CDTF">2015-12-05T10:25:57Z</dcterms:created>
  <dcterms:modified xsi:type="dcterms:W3CDTF">2015-12-05T10:54:52Z</dcterms:modified>
</cp:coreProperties>
</file>