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8" r:id="rId3"/>
    <p:sldId id="262" r:id="rId4"/>
    <p:sldId id="260" r:id="rId5"/>
    <p:sldId id="265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Balanço</a:t>
            </a:r>
            <a:r>
              <a:rPr lang="en-US" dirty="0" smtClean="0"/>
              <a:t> </a:t>
            </a:r>
            <a:r>
              <a:rPr lang="en-US" dirty="0" err="1" smtClean="0"/>
              <a:t>Tainacan</a:t>
            </a:r>
            <a:r>
              <a:rPr lang="en-US" dirty="0" smtClean="0"/>
              <a:t> 2015</a:t>
            </a:r>
            <a:r>
              <a:rPr lang="pt-BR" dirty="0" smtClean="0"/>
              <a:t> e Apontamentos </a:t>
            </a:r>
            <a:r>
              <a:rPr lang="pt-BR" dirty="0"/>
              <a:t>para 2016</a:t>
            </a:r>
            <a:br>
              <a:rPr lang="pt-B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6834" y="5547658"/>
            <a:ext cx="4038600" cy="748553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MINC 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smtClean="0">
                <a:solidFill>
                  <a:schemeClr val="tx1"/>
                </a:solidFill>
              </a:rPr>
              <a:t> UFG 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smtClean="0">
                <a:solidFill>
                  <a:schemeClr val="tx1"/>
                </a:solidFill>
              </a:rPr>
              <a:t> L3P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6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91671"/>
          </a:xfrm>
        </p:spPr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284942"/>
            <a:ext cx="7556313" cy="4841222"/>
          </a:xfrm>
        </p:spPr>
        <p:txBody>
          <a:bodyPr numCol="3">
            <a:normAutofit lnSpcReduction="10000"/>
          </a:bodyPr>
          <a:lstStyle/>
          <a:p>
            <a:r>
              <a:rPr lang="en-US" sz="1800" dirty="0" err="1" smtClean="0"/>
              <a:t>Modelagem</a:t>
            </a:r>
            <a:r>
              <a:rPr lang="en-US" sz="1800" dirty="0" smtClean="0"/>
              <a:t> do </a:t>
            </a:r>
            <a:r>
              <a:rPr lang="en-US" sz="1800" dirty="0" err="1" smtClean="0"/>
              <a:t>Banco</a:t>
            </a:r>
            <a:r>
              <a:rPr lang="en-US" sz="1800" dirty="0" smtClean="0"/>
              <a:t> de dados</a:t>
            </a:r>
          </a:p>
          <a:p>
            <a:r>
              <a:rPr lang="en-US" sz="1800" dirty="0" err="1" smtClean="0"/>
              <a:t>Estudo</a:t>
            </a:r>
            <a:r>
              <a:rPr lang="en-US" sz="1800" dirty="0" smtClean="0"/>
              <a:t> de Design Pattern do </a:t>
            </a:r>
            <a:r>
              <a:rPr lang="en-US" sz="1800" dirty="0" err="1" smtClean="0"/>
              <a:t>Projeto</a:t>
            </a:r>
            <a:endParaRPr lang="en-US" sz="1800" dirty="0" smtClean="0"/>
          </a:p>
          <a:p>
            <a:r>
              <a:rPr lang="en-US" sz="1800" dirty="0" err="1" smtClean="0"/>
              <a:t>Refatoração</a:t>
            </a:r>
            <a:r>
              <a:rPr lang="en-US" sz="1800" dirty="0" smtClean="0"/>
              <a:t> do </a:t>
            </a:r>
            <a:r>
              <a:rPr lang="en-US" sz="1800" dirty="0" err="1" smtClean="0"/>
              <a:t>cógido</a:t>
            </a:r>
            <a:endParaRPr lang="en-US" sz="1800" dirty="0" smtClean="0"/>
          </a:p>
          <a:p>
            <a:r>
              <a:rPr lang="pt-BR" sz="1800" dirty="0" smtClean="0"/>
              <a:t>Gerenciador do esquema de  </a:t>
            </a:r>
            <a:r>
              <a:rPr lang="pt-BR" sz="1800" dirty="0" err="1"/>
              <a:t>metadados</a:t>
            </a:r>
            <a:r>
              <a:rPr lang="pt-BR" sz="1800" dirty="0"/>
              <a:t> </a:t>
            </a:r>
          </a:p>
          <a:p>
            <a:r>
              <a:rPr lang="pt-BR" sz="1800" dirty="0"/>
              <a:t>OAI-</a:t>
            </a:r>
            <a:r>
              <a:rPr lang="pt-BR" sz="1800" dirty="0" smtClean="0"/>
              <a:t>PMH e </a:t>
            </a:r>
            <a:r>
              <a:rPr lang="pt-BR" sz="1800" dirty="0" err="1"/>
              <a:t>Harversting</a:t>
            </a:r>
            <a:r>
              <a:rPr lang="pt-BR" sz="1800" dirty="0"/>
              <a:t> </a:t>
            </a:r>
            <a:endParaRPr lang="pt-BR" sz="1800" dirty="0" smtClean="0"/>
          </a:p>
          <a:p>
            <a:r>
              <a:rPr lang="pt-BR" sz="1800" dirty="0" smtClean="0"/>
              <a:t>Importar </a:t>
            </a:r>
            <a:r>
              <a:rPr lang="pt-BR" sz="1800" dirty="0"/>
              <a:t>/ Exportar Coleção via CSV</a:t>
            </a:r>
          </a:p>
          <a:p>
            <a:r>
              <a:rPr lang="pt-BR" sz="1800" dirty="0"/>
              <a:t>Importar </a:t>
            </a:r>
            <a:r>
              <a:rPr lang="pt-BR" sz="1800" dirty="0" smtClean="0"/>
              <a:t> </a:t>
            </a:r>
            <a:r>
              <a:rPr lang="pt-BR" sz="1800" dirty="0" err="1" smtClean="0"/>
              <a:t>flirck</a:t>
            </a:r>
            <a:r>
              <a:rPr lang="pt-BR" sz="1800" dirty="0" smtClean="0"/>
              <a:t> </a:t>
            </a:r>
            <a:r>
              <a:rPr lang="pt-BR" sz="1800" dirty="0" err="1" smtClean="0"/>
              <a:t>facebook</a:t>
            </a:r>
            <a:r>
              <a:rPr lang="pt-BR" sz="1800" dirty="0" smtClean="0"/>
              <a:t> </a:t>
            </a:r>
            <a:r>
              <a:rPr lang="pt-BR" sz="1800" dirty="0" err="1" smtClean="0"/>
              <a:t>youtube</a:t>
            </a:r>
            <a:r>
              <a:rPr lang="pt-BR" sz="1800" dirty="0" smtClean="0"/>
              <a:t> </a:t>
            </a:r>
            <a:r>
              <a:rPr lang="pt-BR" sz="1800" dirty="0" err="1" smtClean="0"/>
              <a:t>vimeo</a:t>
            </a:r>
            <a:r>
              <a:rPr lang="pt-BR" sz="1800" dirty="0" smtClean="0"/>
              <a:t> </a:t>
            </a:r>
            <a:r>
              <a:rPr lang="pt-BR" sz="1800" dirty="0" err="1" smtClean="0"/>
              <a:t>instagram</a:t>
            </a:r>
            <a:endParaRPr lang="pt-BR" sz="1800" dirty="0"/>
          </a:p>
          <a:p>
            <a:r>
              <a:rPr lang="pt-BR" sz="1800" dirty="0" smtClean="0"/>
              <a:t>Customiza </a:t>
            </a:r>
            <a:r>
              <a:rPr lang="pt-BR" sz="1800" dirty="0"/>
              <a:t>rodapé e cabeçalho </a:t>
            </a:r>
            <a:endParaRPr lang="pt-BR" sz="1800" dirty="0" smtClean="0"/>
          </a:p>
          <a:p>
            <a:r>
              <a:rPr lang="pt-BR" sz="1800" dirty="0" smtClean="0"/>
              <a:t>Eventos colaborativos</a:t>
            </a:r>
            <a:endParaRPr lang="pt-BR" sz="1800" dirty="0"/>
          </a:p>
          <a:p>
            <a:r>
              <a:rPr lang="pt-BR" sz="1800" dirty="0"/>
              <a:t>Conectar com </a:t>
            </a:r>
            <a:r>
              <a:rPr lang="pt-BR" sz="1800" dirty="0" err="1"/>
              <a:t>usuario</a:t>
            </a:r>
            <a:r>
              <a:rPr lang="pt-BR" sz="1800" dirty="0"/>
              <a:t> do </a:t>
            </a:r>
            <a:r>
              <a:rPr lang="pt-BR" sz="1800" dirty="0" err="1"/>
              <a:t>g</a:t>
            </a:r>
            <a:r>
              <a:rPr lang="pt-BR" sz="1800" dirty="0" smtClean="0"/>
              <a:t>+ e </a:t>
            </a:r>
            <a:r>
              <a:rPr lang="pt-BR" sz="1800" dirty="0" err="1" smtClean="0"/>
              <a:t>facebook</a:t>
            </a:r>
            <a:endParaRPr lang="pt-BR" sz="1800" dirty="0"/>
          </a:p>
          <a:p>
            <a:r>
              <a:rPr lang="en-US" sz="1800" dirty="0" smtClean="0"/>
              <a:t>Interface de </a:t>
            </a:r>
            <a:r>
              <a:rPr lang="en-US" sz="1800" dirty="0" err="1" smtClean="0"/>
              <a:t>Submissão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Massa</a:t>
            </a:r>
          </a:p>
          <a:p>
            <a:r>
              <a:rPr lang="en-US" sz="1800" dirty="0" err="1" smtClean="0"/>
              <a:t>SlideShow</a:t>
            </a:r>
            <a:r>
              <a:rPr lang="en-US" sz="1800" dirty="0" smtClean="0"/>
              <a:t> de </a:t>
            </a:r>
            <a:r>
              <a:rPr lang="en-US" sz="1800" dirty="0" err="1" smtClean="0"/>
              <a:t>anexos</a:t>
            </a:r>
            <a:r>
              <a:rPr lang="en-US" sz="1800" dirty="0" smtClean="0"/>
              <a:t> dos </a:t>
            </a:r>
            <a:r>
              <a:rPr lang="en-US" sz="1800" dirty="0" err="1" smtClean="0"/>
              <a:t>itens</a:t>
            </a:r>
            <a:endParaRPr lang="en-US" sz="1800" dirty="0"/>
          </a:p>
          <a:p>
            <a:r>
              <a:rPr lang="en-US" sz="1800" dirty="0" smtClean="0"/>
              <a:t>Autocomplete </a:t>
            </a:r>
          </a:p>
          <a:p>
            <a:r>
              <a:rPr lang="en-US" sz="1800" dirty="0" err="1" smtClean="0"/>
              <a:t>Responsivo</a:t>
            </a:r>
            <a:endParaRPr lang="en-US" sz="1800" dirty="0" smtClean="0"/>
          </a:p>
          <a:p>
            <a:r>
              <a:rPr lang="en-US" sz="1800" dirty="0" err="1" smtClean="0"/>
              <a:t>Licenças</a:t>
            </a:r>
            <a:endParaRPr lang="en-US" sz="1800" dirty="0" smtClean="0"/>
          </a:p>
          <a:p>
            <a:r>
              <a:rPr lang="en-US" sz="1800" dirty="0" err="1" smtClean="0"/>
              <a:t>Subcoleções</a:t>
            </a:r>
            <a:endParaRPr lang="en-US" sz="1800" dirty="0"/>
          </a:p>
          <a:p>
            <a:r>
              <a:rPr lang="pt-BR" sz="1800" dirty="0" smtClean="0"/>
              <a:t>RSS</a:t>
            </a:r>
          </a:p>
          <a:p>
            <a:r>
              <a:rPr lang="pt-BR" sz="1800" dirty="0"/>
              <a:t>Configurar valores padrão para campos de </a:t>
            </a:r>
            <a:r>
              <a:rPr lang="pt-BR" sz="1800" dirty="0" err="1"/>
              <a:t>metadados</a:t>
            </a:r>
            <a:endParaRPr lang="pt-BR" sz="1800" dirty="0"/>
          </a:p>
          <a:p>
            <a:r>
              <a:rPr lang="pt-BR" sz="1800" dirty="0" smtClean="0"/>
              <a:t>Tipos </a:t>
            </a:r>
            <a:r>
              <a:rPr lang="pt-BR" sz="1800" dirty="0"/>
              <a:t>de campos do formulário de submissão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213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91671"/>
          </a:xfrm>
        </p:spPr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5" y="1284941"/>
            <a:ext cx="7456344" cy="5388332"/>
          </a:xfrm>
        </p:spPr>
        <p:txBody>
          <a:bodyPr numCol="3">
            <a:normAutofit fontScale="92500" lnSpcReduction="10000"/>
          </a:bodyPr>
          <a:lstStyle/>
          <a:p>
            <a:r>
              <a:rPr lang="en-US" sz="2100" dirty="0" err="1" smtClean="0"/>
              <a:t>Importação</a:t>
            </a:r>
            <a:r>
              <a:rPr lang="en-US" sz="2100" dirty="0" smtClean="0"/>
              <a:t> </a:t>
            </a:r>
            <a:r>
              <a:rPr lang="en-US" sz="2100" dirty="0" err="1" smtClean="0"/>
              <a:t>Exportação</a:t>
            </a:r>
            <a:r>
              <a:rPr lang="en-US" sz="2100" dirty="0" smtClean="0"/>
              <a:t> de </a:t>
            </a:r>
            <a:r>
              <a:rPr lang="en-US" sz="2100" dirty="0" err="1" smtClean="0"/>
              <a:t>Pacote</a:t>
            </a:r>
            <a:r>
              <a:rPr lang="en-US" sz="2100" dirty="0" smtClean="0"/>
              <a:t> da </a:t>
            </a:r>
            <a:r>
              <a:rPr lang="en-US" sz="2100" dirty="0" err="1" smtClean="0"/>
              <a:t>Coleção</a:t>
            </a:r>
            <a:endParaRPr lang="en-US" sz="2100" dirty="0" smtClean="0"/>
          </a:p>
          <a:p>
            <a:r>
              <a:rPr lang="pt-BR" sz="2100" dirty="0" smtClean="0"/>
              <a:t>Alterar </a:t>
            </a:r>
            <a:r>
              <a:rPr lang="pt-BR" sz="2100" dirty="0"/>
              <a:t>Capa Home </a:t>
            </a:r>
            <a:r>
              <a:rPr lang="pt-BR" sz="2100" dirty="0" smtClean="0"/>
              <a:t>Repositório e da Coleção</a:t>
            </a:r>
            <a:endParaRPr lang="pt-BR" sz="2100" dirty="0"/>
          </a:p>
          <a:p>
            <a:r>
              <a:rPr lang="pt-BR" sz="2100" dirty="0" smtClean="0"/>
              <a:t>Convidar </a:t>
            </a:r>
            <a:r>
              <a:rPr lang="pt-BR" sz="2100" dirty="0"/>
              <a:t>administradores</a:t>
            </a:r>
          </a:p>
          <a:p>
            <a:r>
              <a:rPr lang="pt-BR" sz="2100" dirty="0" smtClean="0"/>
              <a:t>Propriedade </a:t>
            </a:r>
            <a:r>
              <a:rPr lang="pt-BR" sz="2100" dirty="0"/>
              <a:t>de </a:t>
            </a:r>
            <a:r>
              <a:rPr lang="pt-BR" sz="2100" dirty="0" smtClean="0"/>
              <a:t>relacionamento inversa </a:t>
            </a:r>
            <a:r>
              <a:rPr lang="pt-BR" sz="2100" dirty="0"/>
              <a:t>e simétrica</a:t>
            </a:r>
          </a:p>
          <a:p>
            <a:r>
              <a:rPr lang="pt-BR" sz="2100" dirty="0" smtClean="0"/>
              <a:t>Propriedade entre categorias</a:t>
            </a:r>
            <a:endParaRPr lang="pt-BR" sz="2100" dirty="0"/>
          </a:p>
          <a:p>
            <a:r>
              <a:rPr lang="pt-BR" sz="2100" dirty="0"/>
              <a:t>Compartilhar item da coleção</a:t>
            </a:r>
          </a:p>
          <a:p>
            <a:r>
              <a:rPr lang="pt-BR" sz="2100" dirty="0" smtClean="0"/>
              <a:t>Mapeamento </a:t>
            </a:r>
            <a:r>
              <a:rPr lang="pt-BR" sz="2100" dirty="0"/>
              <a:t>de </a:t>
            </a:r>
            <a:r>
              <a:rPr lang="pt-BR" sz="2100" dirty="0" err="1"/>
              <a:t>metadados</a:t>
            </a:r>
            <a:r>
              <a:rPr lang="pt-BR" sz="2100" dirty="0"/>
              <a:t> de redes sociais</a:t>
            </a:r>
          </a:p>
          <a:p>
            <a:r>
              <a:rPr lang="pt-BR" sz="2100" dirty="0" smtClean="0"/>
              <a:t>Ordenação </a:t>
            </a:r>
            <a:r>
              <a:rPr lang="pt-BR" sz="2100" dirty="0"/>
              <a:t>por </a:t>
            </a:r>
            <a:r>
              <a:rPr lang="pt-BR" sz="2100" dirty="0" err="1"/>
              <a:t>metadados</a:t>
            </a:r>
            <a:r>
              <a:rPr lang="pt-BR" sz="2100" dirty="0"/>
              <a:t> e votações</a:t>
            </a:r>
          </a:p>
          <a:p>
            <a:r>
              <a:rPr lang="en-US" sz="2100" dirty="0" smtClean="0"/>
              <a:t>Redesign </a:t>
            </a:r>
            <a:r>
              <a:rPr lang="en-US" sz="2100" dirty="0"/>
              <a:t>da interface da home do </a:t>
            </a:r>
            <a:r>
              <a:rPr lang="en-US" sz="2100" dirty="0" err="1"/>
              <a:t>repositório</a:t>
            </a:r>
            <a:r>
              <a:rPr lang="en-US" sz="2100" dirty="0"/>
              <a:t>, home da </a:t>
            </a:r>
            <a:r>
              <a:rPr lang="en-US" sz="2100" dirty="0" err="1"/>
              <a:t>coleção</a:t>
            </a:r>
            <a:r>
              <a:rPr lang="en-US" sz="2100" dirty="0"/>
              <a:t> e home do item</a:t>
            </a:r>
          </a:p>
          <a:p>
            <a:r>
              <a:rPr lang="pt-BR" sz="2100" dirty="0"/>
              <a:t>Editor de Facetas</a:t>
            </a:r>
          </a:p>
          <a:p>
            <a:r>
              <a:rPr lang="pt-BR" sz="2100" dirty="0" smtClean="0"/>
              <a:t>Gerenciador / Importar / Exportar Taxonomia</a:t>
            </a:r>
          </a:p>
          <a:p>
            <a:r>
              <a:rPr lang="en-US" sz="2100" dirty="0"/>
              <a:t>API JSON</a:t>
            </a:r>
          </a:p>
          <a:p>
            <a:r>
              <a:rPr lang="en-US" sz="2100" dirty="0" err="1"/>
              <a:t>Recortar</a:t>
            </a:r>
            <a:r>
              <a:rPr lang="en-US" sz="2100" dirty="0"/>
              <a:t> </a:t>
            </a:r>
            <a:r>
              <a:rPr lang="en-US" sz="2100" dirty="0" err="1"/>
              <a:t>capa</a:t>
            </a:r>
            <a:r>
              <a:rPr lang="en-US" sz="2100" dirty="0"/>
              <a:t> da </a:t>
            </a:r>
            <a:r>
              <a:rPr lang="en-US" sz="2100" dirty="0" err="1"/>
              <a:t>coleção</a:t>
            </a:r>
            <a:endParaRPr lang="en-US" sz="2100" dirty="0"/>
          </a:p>
          <a:p>
            <a:r>
              <a:rPr lang="pt-BR" sz="2100" dirty="0"/>
              <a:t>Quantidade de itens nas categorias</a:t>
            </a:r>
          </a:p>
          <a:p>
            <a:r>
              <a:rPr lang="pt-BR" sz="2100" dirty="0" err="1"/>
              <a:t>Tagcloud</a:t>
            </a:r>
            <a:endParaRPr lang="pt-BR" sz="2100" dirty="0"/>
          </a:p>
          <a:p>
            <a:r>
              <a:rPr lang="pt-BR" sz="2100" dirty="0"/>
              <a:t>Visualizador </a:t>
            </a:r>
            <a:r>
              <a:rPr lang="pt-BR" sz="2100" dirty="0" smtClean="0"/>
              <a:t>de </a:t>
            </a:r>
            <a:r>
              <a:rPr lang="pt-BR" sz="2100" dirty="0" err="1" smtClean="0"/>
              <a:t>iten</a:t>
            </a:r>
            <a:r>
              <a:rPr lang="pt-BR" sz="2100" dirty="0" smtClean="0"/>
              <a:t> do tipo </a:t>
            </a:r>
            <a:r>
              <a:rPr lang="pt-BR" sz="2100" dirty="0" err="1" smtClean="0"/>
              <a:t>pdf</a:t>
            </a:r>
            <a:r>
              <a:rPr lang="pt-BR" sz="2100" dirty="0" smtClean="0"/>
              <a:t>,  </a:t>
            </a:r>
            <a:r>
              <a:rPr lang="pt-BR" sz="2100" dirty="0" err="1" smtClean="0"/>
              <a:t>video</a:t>
            </a:r>
            <a:r>
              <a:rPr lang="pt-BR" sz="2100" dirty="0" smtClean="0"/>
              <a:t> e </a:t>
            </a:r>
            <a:r>
              <a:rPr lang="pt-BR" sz="2100" dirty="0" err="1" smtClean="0"/>
              <a:t>audio</a:t>
            </a:r>
            <a:r>
              <a:rPr lang="pt-BR" sz="2100" dirty="0" smtClean="0"/>
              <a:t> </a:t>
            </a:r>
            <a:endParaRPr lang="pt-BR" sz="21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9727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91671"/>
          </a:xfrm>
        </p:spPr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1274980"/>
            <a:ext cx="7156824" cy="2814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33" y="4089353"/>
            <a:ext cx="7156824" cy="263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6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91671"/>
          </a:xfrm>
        </p:spPr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1522506"/>
            <a:ext cx="68961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8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91671"/>
          </a:xfrm>
        </p:spPr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4" y="1524747"/>
            <a:ext cx="71628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6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91671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284940"/>
            <a:ext cx="7556313" cy="5457605"/>
          </a:xfrm>
        </p:spPr>
        <p:txBody>
          <a:bodyPr numCol="3">
            <a:normAutofit fontScale="77500" lnSpcReduction="20000"/>
          </a:bodyPr>
          <a:lstStyle/>
          <a:p>
            <a:r>
              <a:rPr lang="en-US" sz="1800" dirty="0" smtClean="0"/>
              <a:t>Redesign da interface do editor de </a:t>
            </a:r>
            <a:r>
              <a:rPr lang="en-US" sz="1800" dirty="0" err="1" smtClean="0"/>
              <a:t>facetas</a:t>
            </a:r>
            <a:r>
              <a:rPr lang="en-US" sz="1800" dirty="0" smtClean="0"/>
              <a:t>, </a:t>
            </a:r>
            <a:r>
              <a:rPr lang="en-US" sz="1800" dirty="0" err="1" smtClean="0"/>
              <a:t>metadados</a:t>
            </a:r>
            <a:r>
              <a:rPr lang="en-US" sz="1800" dirty="0"/>
              <a:t> </a:t>
            </a:r>
            <a:r>
              <a:rPr lang="en-US" sz="1800" dirty="0" smtClean="0"/>
              <a:t>e </a:t>
            </a:r>
            <a:r>
              <a:rPr lang="en-US" sz="1800" dirty="0" err="1" smtClean="0"/>
              <a:t>todas</a:t>
            </a:r>
            <a:r>
              <a:rPr lang="en-US" sz="1800" dirty="0" smtClean="0"/>
              <a:t> as </a:t>
            </a:r>
            <a:r>
              <a:rPr lang="en-US" sz="1800" dirty="0" err="1" smtClean="0"/>
              <a:t>outras</a:t>
            </a:r>
            <a:r>
              <a:rPr lang="en-US" sz="1800" dirty="0" smtClean="0"/>
              <a:t> </a:t>
            </a:r>
            <a:r>
              <a:rPr lang="en-US" sz="1800" dirty="0" err="1" smtClean="0"/>
              <a:t>telas</a:t>
            </a:r>
            <a:endParaRPr lang="en-US" sz="1800" dirty="0" smtClean="0"/>
          </a:p>
          <a:p>
            <a:r>
              <a:rPr lang="en-US" sz="1800" dirty="0" smtClean="0"/>
              <a:t>Estado da arte da interface de </a:t>
            </a:r>
            <a:r>
              <a:rPr lang="en-US" sz="1800" dirty="0" err="1" smtClean="0"/>
              <a:t>busca</a:t>
            </a:r>
            <a:r>
              <a:rPr lang="en-US" sz="1800" dirty="0" smtClean="0"/>
              <a:t>, </a:t>
            </a:r>
            <a:r>
              <a:rPr lang="en-US" sz="1800" dirty="0" err="1" smtClean="0"/>
              <a:t>navegação</a:t>
            </a:r>
            <a:r>
              <a:rPr lang="en-US" sz="1800" dirty="0" smtClean="0"/>
              <a:t> e </a:t>
            </a:r>
            <a:r>
              <a:rPr lang="en-US" sz="1800" dirty="0" err="1" smtClean="0"/>
              <a:t>catalogação</a:t>
            </a:r>
            <a:endParaRPr lang="en-US" sz="1800" dirty="0" smtClean="0"/>
          </a:p>
          <a:p>
            <a:r>
              <a:rPr lang="en-US" sz="1800" dirty="0" smtClean="0"/>
              <a:t>OAI-ORE</a:t>
            </a:r>
          </a:p>
          <a:p>
            <a:r>
              <a:rPr lang="pt-BR" sz="1800" dirty="0" smtClean="0"/>
              <a:t>Importação </a:t>
            </a:r>
            <a:r>
              <a:rPr lang="pt-BR" sz="1800" dirty="0"/>
              <a:t>de esquema de </a:t>
            </a:r>
            <a:r>
              <a:rPr lang="pt-BR" sz="1800" dirty="0" err="1"/>
              <a:t>metadados</a:t>
            </a:r>
            <a:r>
              <a:rPr lang="pt-BR" sz="1800" dirty="0"/>
              <a:t> via </a:t>
            </a:r>
            <a:r>
              <a:rPr lang="pt-BR" sz="1800" dirty="0" err="1"/>
              <a:t>url</a:t>
            </a:r>
            <a:r>
              <a:rPr lang="pt-BR" sz="1800" dirty="0"/>
              <a:t> ou </a:t>
            </a:r>
            <a:r>
              <a:rPr lang="pt-BR" sz="1800" dirty="0" smtClean="0"/>
              <a:t>arquivo</a:t>
            </a:r>
          </a:p>
          <a:p>
            <a:r>
              <a:rPr lang="pt-BR" sz="1800" dirty="0" smtClean="0"/>
              <a:t>Compartilhar </a:t>
            </a:r>
            <a:r>
              <a:rPr lang="pt-BR" sz="1800" dirty="0"/>
              <a:t>item em outras </a:t>
            </a:r>
            <a:r>
              <a:rPr lang="pt-BR" sz="1800" dirty="0" smtClean="0"/>
              <a:t>coleções</a:t>
            </a:r>
          </a:p>
          <a:p>
            <a:r>
              <a:rPr lang="pt-BR" sz="1800" dirty="0" smtClean="0"/>
              <a:t>Workflow </a:t>
            </a:r>
            <a:r>
              <a:rPr lang="pt-BR" sz="1800" dirty="0"/>
              <a:t>de aprovação por votação de usuários e por pares</a:t>
            </a:r>
          </a:p>
          <a:p>
            <a:r>
              <a:rPr lang="pt-BR" sz="1800" dirty="0" err="1"/>
              <a:t>Gamificação</a:t>
            </a:r>
            <a:r>
              <a:rPr lang="pt-BR" sz="1800" dirty="0"/>
              <a:t> (</a:t>
            </a:r>
            <a:r>
              <a:rPr lang="pt-BR" sz="1800" dirty="0" err="1"/>
              <a:t>karma</a:t>
            </a:r>
            <a:r>
              <a:rPr lang="pt-BR" sz="1800" dirty="0" smtClean="0"/>
              <a:t>)</a:t>
            </a:r>
          </a:p>
          <a:p>
            <a:r>
              <a:rPr lang="pt-BR" sz="1800" dirty="0" smtClean="0"/>
              <a:t>Perfis </a:t>
            </a:r>
            <a:r>
              <a:rPr lang="pt-BR" sz="1800" dirty="0"/>
              <a:t>de </a:t>
            </a:r>
            <a:r>
              <a:rPr lang="pt-BR" sz="1800" dirty="0" err="1"/>
              <a:t>usuario</a:t>
            </a:r>
            <a:endParaRPr lang="pt-BR" sz="1800" dirty="0"/>
          </a:p>
          <a:p>
            <a:r>
              <a:rPr lang="en-US" sz="1800" dirty="0" err="1"/>
              <a:t>Teste</a:t>
            </a:r>
            <a:r>
              <a:rPr lang="en-US" sz="1800" dirty="0"/>
              <a:t> de </a:t>
            </a:r>
            <a:r>
              <a:rPr lang="en-US" sz="1800" dirty="0" err="1"/>
              <a:t>integridade</a:t>
            </a:r>
            <a:endParaRPr lang="en-US" sz="1800" dirty="0"/>
          </a:p>
          <a:p>
            <a:r>
              <a:rPr lang="en-US" sz="1800" dirty="0" err="1"/>
              <a:t>Geração</a:t>
            </a:r>
            <a:r>
              <a:rPr lang="en-US" sz="1800" dirty="0"/>
              <a:t> de </a:t>
            </a:r>
            <a:r>
              <a:rPr lang="en-US" sz="1800" dirty="0" err="1" smtClean="0"/>
              <a:t>Pacote</a:t>
            </a:r>
            <a:r>
              <a:rPr lang="en-US" sz="1800" dirty="0" smtClean="0"/>
              <a:t> METS</a:t>
            </a:r>
          </a:p>
          <a:p>
            <a:r>
              <a:rPr lang="en-US" sz="1800" dirty="0" smtClean="0"/>
              <a:t>URLs </a:t>
            </a:r>
            <a:r>
              <a:rPr lang="en-US" sz="1800" dirty="0" err="1" smtClean="0"/>
              <a:t>Persistentes</a:t>
            </a:r>
            <a:endParaRPr lang="en-US" sz="1800" dirty="0" smtClean="0"/>
          </a:p>
          <a:p>
            <a:r>
              <a:rPr lang="en-US" sz="1800" dirty="0" err="1" smtClean="0"/>
              <a:t>Módulo</a:t>
            </a:r>
            <a:r>
              <a:rPr lang="en-US" sz="1800" dirty="0" smtClean="0"/>
              <a:t> de </a:t>
            </a:r>
            <a:r>
              <a:rPr lang="en-US" sz="1800" dirty="0" err="1" smtClean="0"/>
              <a:t>Relatórios</a:t>
            </a:r>
            <a:endParaRPr lang="en-US" sz="1800" dirty="0" smtClean="0"/>
          </a:p>
          <a:p>
            <a:r>
              <a:rPr lang="en-US" sz="1800" dirty="0" err="1" smtClean="0"/>
              <a:t>Websemântica</a:t>
            </a:r>
            <a:r>
              <a:rPr lang="en-US" sz="1800" dirty="0" smtClean="0"/>
              <a:t> / </a:t>
            </a:r>
            <a:r>
              <a:rPr lang="en-US" sz="1800" dirty="0" err="1" smtClean="0"/>
              <a:t>Importar</a:t>
            </a:r>
            <a:r>
              <a:rPr lang="en-US" sz="1800" dirty="0" smtClean="0"/>
              <a:t> </a:t>
            </a:r>
            <a:r>
              <a:rPr lang="en-US" sz="1800" dirty="0" err="1" smtClean="0"/>
              <a:t>Exportar</a:t>
            </a:r>
            <a:r>
              <a:rPr lang="en-US" sz="1800" dirty="0" smtClean="0"/>
              <a:t> RDF</a:t>
            </a:r>
          </a:p>
          <a:p>
            <a:r>
              <a:rPr lang="pt-BR" sz="1800" dirty="0"/>
              <a:t>Histórico dos arquivos e dos </a:t>
            </a:r>
            <a:r>
              <a:rPr lang="pt-BR" sz="1800" dirty="0" err="1"/>
              <a:t>metadados</a:t>
            </a:r>
            <a:r>
              <a:rPr lang="pt-BR" sz="1800" dirty="0"/>
              <a:t> do item</a:t>
            </a:r>
          </a:p>
          <a:p>
            <a:r>
              <a:rPr lang="pt-BR" sz="1800" dirty="0"/>
              <a:t>Seguir</a:t>
            </a:r>
          </a:p>
          <a:p>
            <a:r>
              <a:rPr lang="pt-BR" sz="1800" dirty="0" smtClean="0"/>
              <a:t>Sinônimos</a:t>
            </a:r>
            <a:endParaRPr lang="pt-BR" sz="1800" dirty="0"/>
          </a:p>
          <a:p>
            <a:r>
              <a:rPr lang="pt-BR" sz="1800" dirty="0"/>
              <a:t>Favoritos (bookmark)</a:t>
            </a:r>
          </a:p>
          <a:p>
            <a:r>
              <a:rPr lang="pt-BR" sz="1800" dirty="0" err="1"/>
              <a:t>Autocompletar</a:t>
            </a:r>
            <a:r>
              <a:rPr lang="pt-BR" sz="1800" dirty="0"/>
              <a:t> das consultas dos usuários</a:t>
            </a:r>
          </a:p>
          <a:p>
            <a:r>
              <a:rPr lang="pt-BR" sz="1800" dirty="0"/>
              <a:t>Formato galeria de imagem</a:t>
            </a:r>
          </a:p>
          <a:p>
            <a:r>
              <a:rPr lang="pt-BR" sz="1800" dirty="0"/>
              <a:t>Estatísticas oriunda das redes sociais</a:t>
            </a:r>
          </a:p>
          <a:p>
            <a:r>
              <a:rPr lang="pt-BR" sz="1800" dirty="0"/>
              <a:t>Buscas realizadas salvas</a:t>
            </a:r>
          </a:p>
          <a:p>
            <a:r>
              <a:rPr lang="pt-BR" sz="1800" dirty="0"/>
              <a:t>Busca </a:t>
            </a:r>
            <a:r>
              <a:rPr lang="pt-BR" sz="1800" dirty="0" err="1"/>
              <a:t>full</a:t>
            </a:r>
            <a:r>
              <a:rPr lang="pt-BR" sz="1800" dirty="0"/>
              <a:t> </a:t>
            </a:r>
            <a:r>
              <a:rPr lang="pt-BR" sz="1800" dirty="0" err="1"/>
              <a:t>text</a:t>
            </a:r>
            <a:r>
              <a:rPr lang="pt-BR" sz="1800" dirty="0"/>
              <a:t> (SOLR)</a:t>
            </a:r>
          </a:p>
          <a:p>
            <a:r>
              <a:rPr lang="pt-BR" sz="1800" dirty="0"/>
              <a:t>Notificações</a:t>
            </a:r>
          </a:p>
          <a:p>
            <a:r>
              <a:rPr lang="pt-BR" sz="1800" dirty="0"/>
              <a:t>Engajamento de usuários</a:t>
            </a:r>
          </a:p>
          <a:p>
            <a:r>
              <a:rPr lang="pt-BR" sz="1800" dirty="0"/>
              <a:t>Tem sistema atualização automática</a:t>
            </a:r>
          </a:p>
          <a:p>
            <a:r>
              <a:rPr lang="pt-BR" sz="1800" dirty="0" err="1"/>
              <a:t>Geolocalização</a:t>
            </a:r>
            <a:endParaRPr lang="pt-BR" sz="1800" dirty="0"/>
          </a:p>
          <a:p>
            <a:r>
              <a:rPr lang="pt-BR" sz="1800" dirty="0"/>
              <a:t>Conversão de textos completos para PDF</a:t>
            </a:r>
          </a:p>
          <a:p>
            <a:r>
              <a:rPr lang="pt-BR" sz="1800" dirty="0" smtClean="0"/>
              <a:t>SEO</a:t>
            </a:r>
          </a:p>
          <a:p>
            <a:r>
              <a:rPr lang="pt-BR" sz="1800" dirty="0" smtClean="0"/>
              <a:t>Integração com sistema de preservação digital</a:t>
            </a:r>
          </a:p>
          <a:p>
            <a:r>
              <a:rPr lang="pt-BR" sz="1800" dirty="0" smtClean="0"/>
              <a:t>Arquitetura de módulos ou extensões para </a:t>
            </a:r>
            <a:r>
              <a:rPr lang="pt-BR" sz="1800" dirty="0" err="1" smtClean="0"/>
              <a:t>tainacan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303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91671"/>
          </a:xfrm>
        </p:spPr>
        <p:txBody>
          <a:bodyPr/>
          <a:lstStyle/>
          <a:p>
            <a:r>
              <a:rPr lang="en-US" dirty="0" smtClean="0"/>
              <a:t>2016*   </a:t>
            </a:r>
            <a:r>
              <a:rPr lang="en-US" dirty="0" err="1" smtClean="0"/>
              <a:t>Tainacan</a:t>
            </a:r>
            <a:r>
              <a:rPr lang="en-US" dirty="0" smtClean="0"/>
              <a:t> </a:t>
            </a:r>
            <a:r>
              <a:rPr lang="en-US" dirty="0" err="1" smtClean="0"/>
              <a:t>Museu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284942"/>
            <a:ext cx="7556313" cy="4841222"/>
          </a:xfrm>
        </p:spPr>
        <p:txBody>
          <a:bodyPr numCol="3">
            <a:normAutofit/>
          </a:bodyPr>
          <a:lstStyle/>
          <a:p>
            <a:r>
              <a:rPr lang="pt-BR" sz="1800" dirty="0" smtClean="0"/>
              <a:t>Objetos</a:t>
            </a:r>
          </a:p>
          <a:p>
            <a:r>
              <a:rPr lang="pt-BR" sz="1800" dirty="0" smtClean="0"/>
              <a:t>Conjuntos</a:t>
            </a:r>
          </a:p>
          <a:p>
            <a:r>
              <a:rPr lang="pt-BR" sz="1800" dirty="0" smtClean="0"/>
              <a:t>Coleções</a:t>
            </a:r>
          </a:p>
          <a:p>
            <a:r>
              <a:rPr lang="pt-BR" sz="1800" dirty="0" smtClean="0"/>
              <a:t>Usuários</a:t>
            </a:r>
          </a:p>
          <a:p>
            <a:r>
              <a:rPr lang="pt-BR" sz="1800" dirty="0" smtClean="0"/>
              <a:t>Relatórios</a:t>
            </a:r>
            <a:endParaRPr lang="pt-BR" sz="1800" dirty="0"/>
          </a:p>
          <a:p>
            <a:r>
              <a:rPr lang="pt-BR" sz="1800" dirty="0" smtClean="0"/>
              <a:t>Sistema</a:t>
            </a:r>
          </a:p>
          <a:p>
            <a:r>
              <a:rPr lang="pt-BR" sz="1800" dirty="0" smtClean="0"/>
              <a:t>Movimentação</a:t>
            </a:r>
          </a:p>
          <a:p>
            <a:pPr lvl="1"/>
            <a:r>
              <a:rPr lang="pt-BR" sz="1600" dirty="0" smtClean="0"/>
              <a:t>Restaurações</a:t>
            </a:r>
          </a:p>
          <a:p>
            <a:pPr lvl="1"/>
            <a:r>
              <a:rPr lang="pt-BR" sz="1600" dirty="0"/>
              <a:t>Empréstimo</a:t>
            </a:r>
          </a:p>
          <a:p>
            <a:pPr lvl="1"/>
            <a:r>
              <a:rPr lang="pt-BR" sz="1600" dirty="0" smtClean="0"/>
              <a:t>Exposição</a:t>
            </a:r>
          </a:p>
          <a:p>
            <a:pPr lvl="1"/>
            <a:r>
              <a:rPr lang="pt-BR" sz="1600" dirty="0"/>
              <a:t>Conservação</a:t>
            </a:r>
            <a:endParaRPr lang="pt-BR" sz="1600" dirty="0" smtClean="0"/>
          </a:p>
          <a:p>
            <a:r>
              <a:rPr lang="pt-BR" sz="1800" dirty="0" err="1" smtClean="0"/>
              <a:t>Midias</a:t>
            </a:r>
            <a:r>
              <a:rPr lang="pt-BR" sz="1800" dirty="0" smtClean="0"/>
              <a:t> Relacionadas</a:t>
            </a:r>
          </a:p>
          <a:p>
            <a:r>
              <a:rPr lang="pt-BR" sz="1800" dirty="0" smtClean="0"/>
              <a:t>Esquema de </a:t>
            </a:r>
            <a:r>
              <a:rPr lang="pt-BR" sz="1800" dirty="0" err="1" smtClean="0"/>
              <a:t>metadados</a:t>
            </a:r>
            <a:r>
              <a:rPr lang="pt-BR" sz="1800" dirty="0" smtClean="0"/>
              <a:t> LIDO</a:t>
            </a:r>
          </a:p>
          <a:p>
            <a:r>
              <a:rPr lang="pt-BR" sz="1800" dirty="0" smtClean="0"/>
              <a:t>Rede de museus</a:t>
            </a:r>
          </a:p>
          <a:p>
            <a:r>
              <a:rPr lang="pt-BR" sz="1800" dirty="0" err="1" smtClean="0"/>
              <a:t>Midias</a:t>
            </a:r>
            <a:r>
              <a:rPr lang="pt-BR" sz="1800" dirty="0" smtClean="0"/>
              <a:t> relacionadas </a:t>
            </a:r>
          </a:p>
          <a:p>
            <a:r>
              <a:rPr lang="pt-BR" sz="1800" dirty="0" smtClean="0"/>
              <a:t>Documentos </a:t>
            </a:r>
            <a:r>
              <a:rPr lang="pt-BR" sz="1800" dirty="0" err="1" smtClean="0"/>
              <a:t>Arquivísticos</a:t>
            </a:r>
            <a:endParaRPr lang="pt-BR" sz="1800" dirty="0" smtClean="0"/>
          </a:p>
          <a:p>
            <a:r>
              <a:rPr lang="en-US" sz="1800" dirty="0" smtClean="0"/>
              <a:t>Software </a:t>
            </a:r>
            <a:r>
              <a:rPr lang="en-US" sz="1800" dirty="0" err="1" smtClean="0"/>
              <a:t>livre</a:t>
            </a:r>
            <a:r>
              <a:rPr lang="en-US" sz="1800" dirty="0" smtClean="0"/>
              <a:t> </a:t>
            </a:r>
            <a:r>
              <a:rPr lang="en-US" sz="1800" dirty="0" err="1" smtClean="0"/>
              <a:t>independente</a:t>
            </a:r>
            <a:endParaRPr lang="en-US" sz="1800" dirty="0" smtClean="0"/>
          </a:p>
          <a:p>
            <a:r>
              <a:rPr lang="en-US" sz="1800" dirty="0" smtClean="0"/>
              <a:t>Harvesting e </a:t>
            </a:r>
            <a:r>
              <a:rPr lang="en-US" sz="1800" dirty="0" err="1" smtClean="0"/>
              <a:t>Busca</a:t>
            </a:r>
            <a:r>
              <a:rPr lang="en-US" sz="1800" dirty="0" smtClean="0"/>
              <a:t> </a:t>
            </a:r>
            <a:r>
              <a:rPr lang="en-US" sz="1800" dirty="0" err="1" smtClean="0"/>
              <a:t>federada</a:t>
            </a:r>
            <a:r>
              <a:rPr lang="en-US" sz="1800" dirty="0" smtClean="0"/>
              <a:t> 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557737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617</TotalTime>
  <Words>359</Words>
  <Application>Microsoft Macintosh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Balanço Tainacan 2015 e Apontamentos para 2016 </vt:lpstr>
      <vt:lpstr>2015</vt:lpstr>
      <vt:lpstr>2015</vt:lpstr>
      <vt:lpstr>2015</vt:lpstr>
      <vt:lpstr>2015</vt:lpstr>
      <vt:lpstr>2015</vt:lpstr>
      <vt:lpstr>2016</vt:lpstr>
      <vt:lpstr>2016*   Tainacan Museu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Balanço Tainacan 2015</dc:title>
  <dc:creator>Marcel</dc:creator>
  <cp:lastModifiedBy>Marcel</cp:lastModifiedBy>
  <cp:revision>11</cp:revision>
  <dcterms:created xsi:type="dcterms:W3CDTF">2015-12-14T01:40:20Z</dcterms:created>
  <dcterms:modified xsi:type="dcterms:W3CDTF">2015-12-14T11:59:22Z</dcterms:modified>
</cp:coreProperties>
</file>